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7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>
        <p:scale>
          <a:sx n="75" d="100"/>
          <a:sy n="75" d="100"/>
        </p:scale>
        <p:origin x="1836" y="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2657-97BF-4110-83D9-AD34F863147F}" type="datetimeFigureOut">
              <a:rPr lang="es-ES" smtClean="0"/>
              <a:t>18/10/2025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AD3-2F38-40D4-8F73-D410748BF9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3781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2657-97BF-4110-83D9-AD34F863147F}" type="datetimeFigureOut">
              <a:rPr lang="es-ES" smtClean="0"/>
              <a:t>18/10/2025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AD3-2F38-40D4-8F73-D410748BF9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5768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2657-97BF-4110-83D9-AD34F863147F}" type="datetimeFigureOut">
              <a:rPr lang="es-ES" smtClean="0"/>
              <a:t>18/10/2025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AD3-2F38-40D4-8F73-D410748BF9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79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2657-97BF-4110-83D9-AD34F863147F}" type="datetimeFigureOut">
              <a:rPr lang="es-ES" smtClean="0"/>
              <a:t>18/10/2025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AD3-2F38-40D4-8F73-D410748BF9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9955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2657-97BF-4110-83D9-AD34F863147F}" type="datetimeFigureOut">
              <a:rPr lang="es-ES" smtClean="0"/>
              <a:t>18/10/2025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AD3-2F38-40D4-8F73-D410748BF9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6535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2657-97BF-4110-83D9-AD34F863147F}" type="datetimeFigureOut">
              <a:rPr lang="es-ES" smtClean="0"/>
              <a:t>18/10/2025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AD3-2F38-40D4-8F73-D410748BF9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5109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2657-97BF-4110-83D9-AD34F863147F}" type="datetimeFigureOut">
              <a:rPr lang="es-ES" smtClean="0"/>
              <a:t>18/10/2025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AD3-2F38-40D4-8F73-D410748BF9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757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2657-97BF-4110-83D9-AD34F863147F}" type="datetimeFigureOut">
              <a:rPr lang="es-ES" smtClean="0"/>
              <a:t>18/10/2025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AD3-2F38-40D4-8F73-D410748BF9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8702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2657-97BF-4110-83D9-AD34F863147F}" type="datetimeFigureOut">
              <a:rPr lang="es-ES" smtClean="0"/>
              <a:t>18/10/2025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AD3-2F38-40D4-8F73-D410748BF9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080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2657-97BF-4110-83D9-AD34F863147F}" type="datetimeFigureOut">
              <a:rPr lang="es-ES" smtClean="0"/>
              <a:t>18/10/2025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AD3-2F38-40D4-8F73-D410748BF9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647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52657-97BF-4110-83D9-AD34F863147F}" type="datetimeFigureOut">
              <a:rPr lang="es-ES" smtClean="0"/>
              <a:t>18/10/2025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03AD3-2F38-40D4-8F73-D410748BF9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7245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52657-97BF-4110-83D9-AD34F863147F}" type="datetimeFigureOut">
              <a:rPr lang="es-ES" smtClean="0"/>
              <a:t>18/10/2025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03AD3-2F38-40D4-8F73-D410748BF97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0409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29" t="38521" r="18126" b="36901"/>
          <a:stretch/>
        </p:blipFill>
        <p:spPr>
          <a:xfrm>
            <a:off x="0" y="0"/>
            <a:ext cx="12230100" cy="6858000"/>
          </a:xfrm>
          <a:prstGeom prst="rect">
            <a:avLst/>
          </a:prstGeom>
        </p:spPr>
      </p:pic>
      <p:sp>
        <p:nvSpPr>
          <p:cNvPr id="6" name="Subtítulo 2">
            <a:extLst>
              <a:ext uri="{FF2B5EF4-FFF2-40B4-BE49-F238E27FC236}">
                <a16:creationId xmlns:a16="http://schemas.microsoft.com/office/drawing/2014/main" xmlns="" id="{7B4157CE-A1E3-D65A-3DC5-CB147EA5BFB0}"/>
              </a:ext>
            </a:extLst>
          </p:cNvPr>
          <p:cNvSpPr txBox="1">
            <a:spLocks/>
          </p:cNvSpPr>
          <p:nvPr/>
        </p:nvSpPr>
        <p:spPr>
          <a:xfrm>
            <a:off x="467333" y="2411301"/>
            <a:ext cx="6362129" cy="1572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smtClean="0">
                <a:solidFill>
                  <a:schemeClr val="bg1"/>
                </a:solidFill>
              </a:rPr>
              <a:t>Autor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Email: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7" name="Picture 2" descr="Universidad Rey Juan Carlos - Wikipedia, la enciclopedia libr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0204" y="5854699"/>
            <a:ext cx="1852247" cy="705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239" y="126999"/>
            <a:ext cx="1954178" cy="1930509"/>
          </a:xfrm>
          <a:prstGeom prst="rect">
            <a:avLst/>
          </a:prstGeom>
        </p:spPr>
      </p:pic>
      <p:sp>
        <p:nvSpPr>
          <p:cNvPr id="9" name="Rectangle 31">
            <a:extLst>
              <a:ext uri="{FF2B5EF4-FFF2-40B4-BE49-F238E27FC236}">
                <a16:creationId xmlns:a16="http://schemas.microsoft.com/office/drawing/2014/main" xmlns="" id="{B87C619C-EBAB-488E-96B9-153AA4C9B4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ángulo 9"/>
          <p:cNvSpPr/>
          <p:nvPr/>
        </p:nvSpPr>
        <p:spPr>
          <a:xfrm>
            <a:off x="1413380" y="591376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b="1" dirty="0">
                <a:solidFill>
                  <a:srgbClr val="562789"/>
                </a:solidFill>
                <a:latin typeface="Montserrat" panose="00000500000000000000" pitchFamily="2" charset="0"/>
              </a:rPr>
              <a:t>Autor</a:t>
            </a:r>
          </a:p>
          <a:p>
            <a:r>
              <a:rPr lang="es-ES" b="1" dirty="0">
                <a:solidFill>
                  <a:srgbClr val="562789"/>
                </a:solidFill>
                <a:latin typeface="Montserrat" panose="00000500000000000000" pitchFamily="2" charset="0"/>
              </a:rPr>
              <a:t>Email: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3934736" y="1826526"/>
            <a:ext cx="2043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E53981"/>
                </a:solidFill>
                <a:latin typeface="Montserrat" panose="00000500000000000000" pitchFamily="2" charset="0"/>
              </a:rPr>
              <a:t>Título</a:t>
            </a:r>
            <a:r>
              <a:rPr lang="es-ES" sz="3200" dirty="0" smtClean="0">
                <a:solidFill>
                  <a:srgbClr val="E53981"/>
                </a:solidFill>
              </a:rPr>
              <a:t> </a:t>
            </a:r>
            <a:endParaRPr lang="es-ES" sz="3200" dirty="0">
              <a:solidFill>
                <a:srgbClr val="E53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1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29" t="38521" r="18126" b="36901"/>
          <a:stretch/>
        </p:blipFill>
        <p:spPr>
          <a:xfrm>
            <a:off x="0" y="0"/>
            <a:ext cx="12230100" cy="6858000"/>
          </a:xfrm>
          <a:prstGeom prst="rect">
            <a:avLst/>
          </a:prstGeom>
        </p:spPr>
      </p:pic>
      <p:sp>
        <p:nvSpPr>
          <p:cNvPr id="8" name="Subtítulo 2">
            <a:extLst>
              <a:ext uri="{FF2B5EF4-FFF2-40B4-BE49-F238E27FC236}">
                <a16:creationId xmlns:a16="http://schemas.microsoft.com/office/drawing/2014/main" xmlns="" id="{7B4157CE-A1E3-D65A-3DC5-CB147EA5BFB0}"/>
              </a:ext>
            </a:extLst>
          </p:cNvPr>
          <p:cNvSpPr txBox="1">
            <a:spLocks/>
          </p:cNvSpPr>
          <p:nvPr/>
        </p:nvSpPr>
        <p:spPr>
          <a:xfrm>
            <a:off x="467333" y="2411301"/>
            <a:ext cx="6362129" cy="15727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smtClean="0">
                <a:solidFill>
                  <a:schemeClr val="bg1"/>
                </a:solidFill>
              </a:rPr>
              <a:t>: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9" name="Picture 2" descr="Universidad Rey Juan Carlos - Wikipedia, la enciclopedia libr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0204" y="5854699"/>
            <a:ext cx="1852247" cy="705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239" y="126999"/>
            <a:ext cx="1954178" cy="1930509"/>
          </a:xfrm>
          <a:prstGeom prst="rect">
            <a:avLst/>
          </a:prstGeom>
        </p:spPr>
      </p:pic>
      <p:sp>
        <p:nvSpPr>
          <p:cNvPr id="11" name="Rectangle 31">
            <a:extLst>
              <a:ext uri="{FF2B5EF4-FFF2-40B4-BE49-F238E27FC236}">
                <a16:creationId xmlns:a16="http://schemas.microsoft.com/office/drawing/2014/main" xmlns="" id="{B87C619C-EBAB-488E-96B9-153AA4C9B4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ángulo 11"/>
          <p:cNvSpPr/>
          <p:nvPr/>
        </p:nvSpPr>
        <p:spPr>
          <a:xfrm>
            <a:off x="3648397" y="2612910"/>
            <a:ext cx="45361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E53981"/>
                </a:solidFill>
                <a:latin typeface="Montserrat" panose="00000500000000000000" pitchFamily="2" charset="0"/>
              </a:rPr>
              <a:t>Muchas Gracias</a:t>
            </a:r>
            <a:endParaRPr lang="es-ES" sz="3200" dirty="0">
              <a:solidFill>
                <a:srgbClr val="E53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161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xmlns="" id="{BCED4D40-4B67-4331-AC48-79B82B4A47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6000">
                <a:srgbClr val="FFF0F6"/>
              </a:gs>
              <a:gs pos="13000">
                <a:srgbClr val="FFF5F3"/>
              </a:gs>
              <a:gs pos="15000">
                <a:srgbClr val="FFFFF2"/>
              </a:gs>
              <a:gs pos="21000">
                <a:schemeClr val="bg1"/>
              </a:gs>
              <a:gs pos="0">
                <a:srgbClr val="DCD5E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.</a:t>
            </a:r>
            <a:endParaRPr lang="es-ES" dirty="0"/>
          </a:p>
          <a:p>
            <a:r>
              <a:rPr lang="es-ES" dirty="0"/>
              <a:t/>
            </a:r>
            <a:br>
              <a:rPr lang="es-ES" dirty="0"/>
            </a:br>
            <a:endParaRPr lang="en-U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327" y="3112689"/>
            <a:ext cx="2791673" cy="4187510"/>
          </a:xfrm>
          <a:prstGeom prst="rect">
            <a:avLst/>
          </a:prstGeom>
          <a:effectLst>
            <a:outerShdw blurRad="63500" dist="38100" dir="2700000" sx="102000" sy="102000" algn="tl" rotWithShape="0">
              <a:schemeClr val="bg1">
                <a:alpha val="4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796197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xmlns="" id="{BCED4D40-4B67-4331-AC48-79B82B4A47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6000">
                <a:srgbClr val="FFF0F6"/>
              </a:gs>
              <a:gs pos="13000">
                <a:srgbClr val="FFF5F3"/>
              </a:gs>
              <a:gs pos="15000">
                <a:srgbClr val="FFFFF2"/>
              </a:gs>
              <a:gs pos="21000">
                <a:schemeClr val="bg1"/>
              </a:gs>
              <a:gs pos="0">
                <a:srgbClr val="DCD5E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.</a:t>
            </a:r>
            <a:endParaRPr lang="es-ES" dirty="0"/>
          </a:p>
          <a:p>
            <a:r>
              <a:rPr lang="es-ES" dirty="0"/>
              <a:t/>
            </a:r>
            <a:br>
              <a:rPr lang="es-ES" dirty="0"/>
            </a:br>
            <a:endParaRPr lang="en-U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327" y="3112689"/>
            <a:ext cx="2791673" cy="4187510"/>
          </a:xfrm>
          <a:prstGeom prst="rect">
            <a:avLst/>
          </a:prstGeom>
          <a:effectLst>
            <a:outerShdw blurRad="63500" dist="38100" dir="2700000" sx="102000" sy="102000" algn="tl" rotWithShape="0">
              <a:schemeClr val="bg1">
                <a:alpha val="4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66063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xmlns="" id="{BCED4D40-4B67-4331-AC48-79B82B4A47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6000">
                <a:srgbClr val="FFF0F6"/>
              </a:gs>
              <a:gs pos="13000">
                <a:srgbClr val="FFF5F3"/>
              </a:gs>
              <a:gs pos="15000">
                <a:srgbClr val="FFFFF2"/>
              </a:gs>
              <a:gs pos="21000">
                <a:schemeClr val="bg1"/>
              </a:gs>
              <a:gs pos="0">
                <a:srgbClr val="DCD5E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.</a:t>
            </a:r>
            <a:endParaRPr lang="es-ES" dirty="0"/>
          </a:p>
          <a:p>
            <a:r>
              <a:rPr lang="es-ES" dirty="0"/>
              <a:t/>
            </a:r>
            <a:br>
              <a:rPr lang="es-ES" dirty="0"/>
            </a:br>
            <a:endParaRPr lang="en-U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327" y="3112689"/>
            <a:ext cx="2791673" cy="4187510"/>
          </a:xfrm>
          <a:prstGeom prst="rect">
            <a:avLst/>
          </a:prstGeom>
          <a:effectLst>
            <a:outerShdw blurRad="63500" dist="38100" dir="2700000" sx="102000" sy="102000" algn="tl" rotWithShape="0">
              <a:schemeClr val="bg1">
                <a:alpha val="4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96122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xmlns="" id="{BCED4D40-4B67-4331-AC48-79B82B4A47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6000">
                <a:srgbClr val="FFF0F6"/>
              </a:gs>
              <a:gs pos="13000">
                <a:srgbClr val="FFF5F3"/>
              </a:gs>
              <a:gs pos="15000">
                <a:srgbClr val="FFFFF2"/>
              </a:gs>
              <a:gs pos="21000">
                <a:schemeClr val="bg1"/>
              </a:gs>
              <a:gs pos="0">
                <a:srgbClr val="DCD5E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.</a:t>
            </a:r>
            <a:endParaRPr lang="es-ES" dirty="0"/>
          </a:p>
          <a:p>
            <a:r>
              <a:rPr lang="es-ES" dirty="0"/>
              <a:t/>
            </a:r>
            <a:br>
              <a:rPr lang="es-ES" dirty="0"/>
            </a:br>
            <a:endParaRPr lang="en-U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327" y="3112689"/>
            <a:ext cx="2791673" cy="4187510"/>
          </a:xfrm>
          <a:prstGeom prst="rect">
            <a:avLst/>
          </a:prstGeom>
          <a:effectLst>
            <a:outerShdw blurRad="63500" dist="38100" dir="2700000" sx="102000" sy="102000" algn="tl" rotWithShape="0">
              <a:schemeClr val="bg1">
                <a:alpha val="4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35944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xmlns="" id="{BCED4D40-4B67-4331-AC48-79B82B4A47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6000">
                <a:srgbClr val="FFF0F6"/>
              </a:gs>
              <a:gs pos="13000">
                <a:srgbClr val="FFF5F3"/>
              </a:gs>
              <a:gs pos="15000">
                <a:srgbClr val="FFFFF2"/>
              </a:gs>
              <a:gs pos="21000">
                <a:schemeClr val="bg1"/>
              </a:gs>
              <a:gs pos="0">
                <a:srgbClr val="DCD5E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.</a:t>
            </a:r>
            <a:endParaRPr lang="es-ES" dirty="0"/>
          </a:p>
          <a:p>
            <a:r>
              <a:rPr lang="es-ES" dirty="0"/>
              <a:t/>
            </a:r>
            <a:br>
              <a:rPr lang="es-ES" dirty="0"/>
            </a:br>
            <a:endParaRPr lang="en-U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327" y="3112689"/>
            <a:ext cx="2791673" cy="4187510"/>
          </a:xfrm>
          <a:prstGeom prst="rect">
            <a:avLst/>
          </a:prstGeom>
          <a:effectLst>
            <a:outerShdw blurRad="63500" dist="38100" dir="2700000" sx="102000" sy="102000" algn="tl" rotWithShape="0">
              <a:schemeClr val="bg1">
                <a:alpha val="4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58832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xmlns="" id="{BCED4D40-4B67-4331-AC48-79B82B4A47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6000">
                <a:srgbClr val="FFF0F6"/>
              </a:gs>
              <a:gs pos="13000">
                <a:srgbClr val="FFF5F3"/>
              </a:gs>
              <a:gs pos="15000">
                <a:srgbClr val="FFFFF2"/>
              </a:gs>
              <a:gs pos="21000">
                <a:schemeClr val="bg1"/>
              </a:gs>
              <a:gs pos="0">
                <a:srgbClr val="DCD5E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.</a:t>
            </a:r>
            <a:endParaRPr lang="es-ES" dirty="0"/>
          </a:p>
          <a:p>
            <a:r>
              <a:rPr lang="es-ES" dirty="0"/>
              <a:t/>
            </a:r>
            <a:br>
              <a:rPr lang="es-ES" dirty="0"/>
            </a:br>
            <a:endParaRPr lang="en-U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327" y="3112689"/>
            <a:ext cx="2791673" cy="4187510"/>
          </a:xfrm>
          <a:prstGeom prst="rect">
            <a:avLst/>
          </a:prstGeom>
          <a:effectLst>
            <a:outerShdw blurRad="63500" dist="38100" dir="2700000" sx="102000" sy="102000" algn="tl" rotWithShape="0">
              <a:schemeClr val="bg1">
                <a:alpha val="4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96234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xmlns="" id="{BCED4D40-4B67-4331-AC48-79B82B4A47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6000">
                <a:srgbClr val="FFF0F6"/>
              </a:gs>
              <a:gs pos="13000">
                <a:srgbClr val="FFF5F3"/>
              </a:gs>
              <a:gs pos="15000">
                <a:srgbClr val="FFFFF2"/>
              </a:gs>
              <a:gs pos="21000">
                <a:schemeClr val="bg1"/>
              </a:gs>
              <a:gs pos="0">
                <a:srgbClr val="DCD5E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.</a:t>
            </a:r>
            <a:endParaRPr lang="es-ES" dirty="0"/>
          </a:p>
          <a:p>
            <a:r>
              <a:rPr lang="es-ES" dirty="0"/>
              <a:t/>
            </a:r>
            <a:br>
              <a:rPr lang="es-ES" dirty="0"/>
            </a:br>
            <a:endParaRPr lang="en-U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327" y="3112689"/>
            <a:ext cx="2791673" cy="4187510"/>
          </a:xfrm>
          <a:prstGeom prst="rect">
            <a:avLst/>
          </a:prstGeom>
          <a:effectLst>
            <a:outerShdw blurRad="63500" dist="38100" dir="2700000" sx="102000" sy="102000" algn="tl" rotWithShape="0">
              <a:schemeClr val="bg1">
                <a:alpha val="4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25243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xmlns="" id="{BCED4D40-4B67-4331-AC48-79B82B4A47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6000">
                <a:srgbClr val="FFF0F6"/>
              </a:gs>
              <a:gs pos="13000">
                <a:srgbClr val="FFF5F3"/>
              </a:gs>
              <a:gs pos="15000">
                <a:srgbClr val="FFFFF2"/>
              </a:gs>
              <a:gs pos="21000">
                <a:schemeClr val="bg1"/>
              </a:gs>
              <a:gs pos="0">
                <a:srgbClr val="DCD5E2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 smtClean="0"/>
              <a:t>.</a:t>
            </a:r>
            <a:endParaRPr lang="es-ES" dirty="0"/>
          </a:p>
          <a:p>
            <a:r>
              <a:rPr lang="es-ES" dirty="0"/>
              <a:t/>
            </a:r>
            <a:br>
              <a:rPr lang="es-ES" dirty="0"/>
            </a:br>
            <a:endParaRPr lang="en-U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327" y="3112689"/>
            <a:ext cx="2791673" cy="4187510"/>
          </a:xfrm>
          <a:prstGeom prst="rect">
            <a:avLst/>
          </a:prstGeom>
          <a:effectLst>
            <a:outerShdw blurRad="63500" dist="38100" dir="2700000" sx="102000" sy="102000" algn="tl" rotWithShape="0">
              <a:schemeClr val="bg1">
                <a:alpha val="4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2334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</Words>
  <Application>Microsoft Office PowerPoint</Application>
  <PresentationFormat>Panorámica</PresentationFormat>
  <Paragraphs>23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Montserrat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1</cp:revision>
  <dcterms:created xsi:type="dcterms:W3CDTF">2025-10-18T18:49:07Z</dcterms:created>
  <dcterms:modified xsi:type="dcterms:W3CDTF">2025-10-18T18:58:26Z</dcterms:modified>
</cp:coreProperties>
</file>