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Barlow SemiCondensed Bold" charset="1" panose="00000806000000000000"/>
      <p:regular r:id="rId14"/>
    </p:embeddedFont>
    <p:embeddedFont>
      <p:font typeface="Open Sans" charset="1" panose="00000000000000000000"/>
      <p:regular r:id="rId15"/>
    </p:embeddedFont>
    <p:embeddedFont>
      <p:font typeface="Open Sans Bold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0.png" Type="http://schemas.openxmlformats.org/officeDocument/2006/relationships/image"/><Relationship Id="rId7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820496" y="528278"/>
            <a:ext cx="9329288" cy="932928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A70405">
                    <a:alpha val="100000"/>
                  </a:srgbClr>
                </a:gs>
                <a:gs pos="33333">
                  <a:srgbClr val="FFFFFF">
                    <a:alpha val="0"/>
                  </a:srgbClr>
                </a:gs>
                <a:gs pos="66667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3762246">
            <a:off x="7037764" y="9220710"/>
            <a:ext cx="12831585" cy="6965446"/>
          </a:xfrm>
          <a:custGeom>
            <a:avLst/>
            <a:gdLst/>
            <a:ahLst/>
            <a:cxnLst/>
            <a:rect r="r" b="b" t="t" l="l"/>
            <a:pathLst>
              <a:path h="6965446" w="12831585">
                <a:moveTo>
                  <a:pt x="0" y="0"/>
                </a:moveTo>
                <a:lnTo>
                  <a:pt x="12831585" y="0"/>
                </a:lnTo>
                <a:lnTo>
                  <a:pt x="12831585" y="6965445"/>
                </a:lnTo>
                <a:lnTo>
                  <a:pt x="0" y="6965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132085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953846" y="528278"/>
            <a:ext cx="9398115" cy="9398115"/>
          </a:xfrm>
          <a:custGeom>
            <a:avLst/>
            <a:gdLst/>
            <a:ahLst/>
            <a:cxnLst/>
            <a:rect r="r" b="b" t="t" l="l"/>
            <a:pathLst>
              <a:path h="9398115" w="9398115">
                <a:moveTo>
                  <a:pt x="0" y="0"/>
                </a:moveTo>
                <a:lnTo>
                  <a:pt x="9398115" y="0"/>
                </a:lnTo>
                <a:lnTo>
                  <a:pt x="9398115" y="9398116"/>
                </a:lnTo>
                <a:lnTo>
                  <a:pt x="0" y="93981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870214" y="-5665487"/>
            <a:ext cx="9955367" cy="12866387"/>
          </a:xfrm>
          <a:custGeom>
            <a:avLst/>
            <a:gdLst/>
            <a:ahLst/>
            <a:cxnLst/>
            <a:rect r="r" b="b" t="t" l="l"/>
            <a:pathLst>
              <a:path h="12866387" w="9955367">
                <a:moveTo>
                  <a:pt x="0" y="0"/>
                </a:moveTo>
                <a:lnTo>
                  <a:pt x="9955367" y="0"/>
                </a:lnTo>
                <a:lnTo>
                  <a:pt x="9955367" y="12866387"/>
                </a:lnTo>
                <a:lnTo>
                  <a:pt x="0" y="12866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318121" y="-770165"/>
            <a:ext cx="2092126" cy="2092126"/>
          </a:xfrm>
          <a:custGeom>
            <a:avLst/>
            <a:gdLst/>
            <a:ahLst/>
            <a:cxnLst/>
            <a:rect r="r" b="b" t="t" l="l"/>
            <a:pathLst>
              <a:path h="2092126" w="2092126">
                <a:moveTo>
                  <a:pt x="0" y="0"/>
                </a:moveTo>
                <a:lnTo>
                  <a:pt x="2092126" y="0"/>
                </a:lnTo>
                <a:lnTo>
                  <a:pt x="2092126" y="2092126"/>
                </a:lnTo>
                <a:lnTo>
                  <a:pt x="0" y="2092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497696" y="1168641"/>
            <a:ext cx="8096140" cy="809614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16291" t="0" r="-33521" b="0"/>
              </a:stretch>
            </a:blipFill>
            <a:ln w="25717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8318121" y="8696774"/>
            <a:ext cx="2559649" cy="2028521"/>
          </a:xfrm>
          <a:custGeom>
            <a:avLst/>
            <a:gdLst/>
            <a:ahLst/>
            <a:cxnLst/>
            <a:rect r="r" b="b" t="t" l="l"/>
            <a:pathLst>
              <a:path h="2028521" w="2559649">
                <a:moveTo>
                  <a:pt x="0" y="0"/>
                </a:moveTo>
                <a:lnTo>
                  <a:pt x="2559649" y="0"/>
                </a:lnTo>
                <a:lnTo>
                  <a:pt x="2559649" y="2028521"/>
                </a:lnTo>
                <a:lnTo>
                  <a:pt x="0" y="20285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8608133" y="-488331"/>
            <a:ext cx="1562645" cy="156264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19075" cap="sq">
              <a:gradFill>
                <a:gsLst>
                  <a:gs pos="0">
                    <a:srgbClr val="5C0D0E">
                      <a:alpha val="100000"/>
                    </a:srgbClr>
                  </a:gs>
                  <a:gs pos="100000">
                    <a:srgbClr val="C8282B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7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5045095" y="9005857"/>
            <a:ext cx="2828673" cy="925978"/>
          </a:xfrm>
          <a:custGeom>
            <a:avLst/>
            <a:gdLst/>
            <a:ahLst/>
            <a:cxnLst/>
            <a:rect r="r" b="b" t="t" l="l"/>
            <a:pathLst>
              <a:path h="925978" w="2828673">
                <a:moveTo>
                  <a:pt x="0" y="0"/>
                </a:moveTo>
                <a:lnTo>
                  <a:pt x="2828673" y="0"/>
                </a:lnTo>
                <a:lnTo>
                  <a:pt x="2828673" y="925978"/>
                </a:lnTo>
                <a:lnTo>
                  <a:pt x="0" y="9259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97179" y="7607410"/>
            <a:ext cx="3314743" cy="3314743"/>
          </a:xfrm>
          <a:custGeom>
            <a:avLst/>
            <a:gdLst/>
            <a:ahLst/>
            <a:cxnLst/>
            <a:rect r="r" b="b" t="t" l="l"/>
            <a:pathLst>
              <a:path h="3314743" w="3314743">
                <a:moveTo>
                  <a:pt x="0" y="0"/>
                </a:moveTo>
                <a:lnTo>
                  <a:pt x="3314742" y="0"/>
                </a:lnTo>
                <a:lnTo>
                  <a:pt x="3314742" y="3314742"/>
                </a:lnTo>
                <a:lnTo>
                  <a:pt x="0" y="331474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92245" y="1169564"/>
            <a:ext cx="9105700" cy="2489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91"/>
              </a:lnSpc>
            </a:pPr>
            <a:r>
              <a:rPr lang="en-US" sz="8973" b="true">
                <a:solidFill>
                  <a:srgbClr val="A6040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TITULO DE LA COMUNICACIÓN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34472" y="4208075"/>
            <a:ext cx="7986024" cy="1019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5"/>
              </a:lnSpc>
            </a:pPr>
            <a:r>
              <a:rPr lang="en-US" sz="2996" spc="5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Autor 1 y mail </a:t>
            </a:r>
          </a:p>
          <a:p>
            <a:pPr algn="l">
              <a:lnSpc>
                <a:spcPts val="4195"/>
              </a:lnSpc>
            </a:pPr>
            <a:r>
              <a:rPr lang="en-US" sz="2996" spc="5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Autor2 y mail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90709" y="412516"/>
            <a:ext cx="14165045" cy="1896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82"/>
              </a:lnSpc>
            </a:pPr>
            <a:r>
              <a:rPr lang="en-US" sz="6680" b="true">
                <a:solidFill>
                  <a:srgbClr val="A6040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Definition of effective communication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296770">
            <a:off x="12209015" y="4432694"/>
            <a:ext cx="12392368" cy="17515714"/>
          </a:xfrm>
          <a:custGeom>
            <a:avLst/>
            <a:gdLst/>
            <a:ahLst/>
            <a:cxnLst/>
            <a:rect r="r" b="b" t="t" l="l"/>
            <a:pathLst>
              <a:path h="17515714" w="12392368">
                <a:moveTo>
                  <a:pt x="0" y="0"/>
                </a:moveTo>
                <a:lnTo>
                  <a:pt x="12392368" y="0"/>
                </a:lnTo>
                <a:lnTo>
                  <a:pt x="12392368" y="17515715"/>
                </a:lnTo>
                <a:lnTo>
                  <a:pt x="0" y="175157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502281" y="-2194187"/>
            <a:ext cx="3801741" cy="3801741"/>
          </a:xfrm>
          <a:custGeom>
            <a:avLst/>
            <a:gdLst/>
            <a:ahLst/>
            <a:cxnLst/>
            <a:rect r="r" b="b" t="t" l="l"/>
            <a:pathLst>
              <a:path h="3801741" w="3801741">
                <a:moveTo>
                  <a:pt x="0" y="0"/>
                </a:moveTo>
                <a:lnTo>
                  <a:pt x="3801741" y="0"/>
                </a:lnTo>
                <a:lnTo>
                  <a:pt x="3801741" y="3801741"/>
                </a:lnTo>
                <a:lnTo>
                  <a:pt x="0" y="3801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0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029282" y="-1682048"/>
            <a:ext cx="2839586" cy="283958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57200" cap="sq">
              <a:gradFill>
                <a:gsLst>
                  <a:gs pos="0">
                    <a:srgbClr val="5C0D0E">
                      <a:alpha val="100000"/>
                    </a:srgbClr>
                  </a:gs>
                  <a:gs pos="100000">
                    <a:srgbClr val="C8282B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7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90709" y="412516"/>
            <a:ext cx="14165045" cy="1896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82"/>
              </a:lnSpc>
            </a:pPr>
            <a:r>
              <a:rPr lang="en-US" sz="6680" b="true">
                <a:solidFill>
                  <a:srgbClr val="A6040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Definition of effective communication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296770">
            <a:off x="12209015" y="4432694"/>
            <a:ext cx="12392368" cy="17515714"/>
          </a:xfrm>
          <a:custGeom>
            <a:avLst/>
            <a:gdLst/>
            <a:ahLst/>
            <a:cxnLst/>
            <a:rect r="r" b="b" t="t" l="l"/>
            <a:pathLst>
              <a:path h="17515714" w="12392368">
                <a:moveTo>
                  <a:pt x="0" y="0"/>
                </a:moveTo>
                <a:lnTo>
                  <a:pt x="12392368" y="0"/>
                </a:lnTo>
                <a:lnTo>
                  <a:pt x="12392368" y="17515715"/>
                </a:lnTo>
                <a:lnTo>
                  <a:pt x="0" y="175157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502281" y="-2194187"/>
            <a:ext cx="3801741" cy="3801741"/>
          </a:xfrm>
          <a:custGeom>
            <a:avLst/>
            <a:gdLst/>
            <a:ahLst/>
            <a:cxnLst/>
            <a:rect r="r" b="b" t="t" l="l"/>
            <a:pathLst>
              <a:path h="3801741" w="3801741">
                <a:moveTo>
                  <a:pt x="0" y="0"/>
                </a:moveTo>
                <a:lnTo>
                  <a:pt x="3801741" y="0"/>
                </a:lnTo>
                <a:lnTo>
                  <a:pt x="3801741" y="3801741"/>
                </a:lnTo>
                <a:lnTo>
                  <a:pt x="0" y="3801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0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029282" y="-1682048"/>
            <a:ext cx="2839586" cy="283958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57200" cap="sq">
              <a:gradFill>
                <a:gsLst>
                  <a:gs pos="0">
                    <a:srgbClr val="5C0D0E">
                      <a:alpha val="100000"/>
                    </a:srgbClr>
                  </a:gs>
                  <a:gs pos="100000">
                    <a:srgbClr val="C8282B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7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90709" y="412516"/>
            <a:ext cx="14165045" cy="1896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82"/>
              </a:lnSpc>
            </a:pPr>
            <a:r>
              <a:rPr lang="en-US" sz="6680" b="true">
                <a:solidFill>
                  <a:srgbClr val="A6040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Definition of effective communication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296770">
            <a:off x="12209015" y="4432694"/>
            <a:ext cx="12392368" cy="17515714"/>
          </a:xfrm>
          <a:custGeom>
            <a:avLst/>
            <a:gdLst/>
            <a:ahLst/>
            <a:cxnLst/>
            <a:rect r="r" b="b" t="t" l="l"/>
            <a:pathLst>
              <a:path h="17515714" w="12392368">
                <a:moveTo>
                  <a:pt x="0" y="0"/>
                </a:moveTo>
                <a:lnTo>
                  <a:pt x="12392368" y="0"/>
                </a:lnTo>
                <a:lnTo>
                  <a:pt x="12392368" y="17515715"/>
                </a:lnTo>
                <a:lnTo>
                  <a:pt x="0" y="175157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502281" y="-2194187"/>
            <a:ext cx="3801741" cy="3801741"/>
          </a:xfrm>
          <a:custGeom>
            <a:avLst/>
            <a:gdLst/>
            <a:ahLst/>
            <a:cxnLst/>
            <a:rect r="r" b="b" t="t" l="l"/>
            <a:pathLst>
              <a:path h="3801741" w="3801741">
                <a:moveTo>
                  <a:pt x="0" y="0"/>
                </a:moveTo>
                <a:lnTo>
                  <a:pt x="3801741" y="0"/>
                </a:lnTo>
                <a:lnTo>
                  <a:pt x="3801741" y="3801741"/>
                </a:lnTo>
                <a:lnTo>
                  <a:pt x="0" y="3801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0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029282" y="-1682048"/>
            <a:ext cx="2839586" cy="283958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57200" cap="sq">
              <a:gradFill>
                <a:gsLst>
                  <a:gs pos="0">
                    <a:srgbClr val="5C0D0E">
                      <a:alpha val="100000"/>
                    </a:srgbClr>
                  </a:gs>
                  <a:gs pos="100000">
                    <a:srgbClr val="C8282B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7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90709" y="412516"/>
            <a:ext cx="14165045" cy="1896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82"/>
              </a:lnSpc>
            </a:pPr>
            <a:r>
              <a:rPr lang="en-US" sz="6680" b="true">
                <a:solidFill>
                  <a:srgbClr val="A6040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Definition of effective communication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296770">
            <a:off x="12209015" y="4432694"/>
            <a:ext cx="12392368" cy="17515714"/>
          </a:xfrm>
          <a:custGeom>
            <a:avLst/>
            <a:gdLst/>
            <a:ahLst/>
            <a:cxnLst/>
            <a:rect r="r" b="b" t="t" l="l"/>
            <a:pathLst>
              <a:path h="17515714" w="12392368">
                <a:moveTo>
                  <a:pt x="0" y="0"/>
                </a:moveTo>
                <a:lnTo>
                  <a:pt x="12392368" y="0"/>
                </a:lnTo>
                <a:lnTo>
                  <a:pt x="12392368" y="17515715"/>
                </a:lnTo>
                <a:lnTo>
                  <a:pt x="0" y="175157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502281" y="-2194187"/>
            <a:ext cx="3801741" cy="3801741"/>
          </a:xfrm>
          <a:custGeom>
            <a:avLst/>
            <a:gdLst/>
            <a:ahLst/>
            <a:cxnLst/>
            <a:rect r="r" b="b" t="t" l="l"/>
            <a:pathLst>
              <a:path h="3801741" w="3801741">
                <a:moveTo>
                  <a:pt x="0" y="0"/>
                </a:moveTo>
                <a:lnTo>
                  <a:pt x="3801741" y="0"/>
                </a:lnTo>
                <a:lnTo>
                  <a:pt x="3801741" y="3801741"/>
                </a:lnTo>
                <a:lnTo>
                  <a:pt x="0" y="3801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0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029282" y="-1682048"/>
            <a:ext cx="2839586" cy="283958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57200" cap="sq">
              <a:gradFill>
                <a:gsLst>
                  <a:gs pos="0">
                    <a:srgbClr val="5C0D0E">
                      <a:alpha val="100000"/>
                    </a:srgbClr>
                  </a:gs>
                  <a:gs pos="100000">
                    <a:srgbClr val="C8282B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7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90709" y="412516"/>
            <a:ext cx="14165045" cy="1896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82"/>
              </a:lnSpc>
            </a:pPr>
            <a:r>
              <a:rPr lang="en-US" sz="6680" b="true">
                <a:solidFill>
                  <a:srgbClr val="A6040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Definition of effective communication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296770">
            <a:off x="12209015" y="4432694"/>
            <a:ext cx="12392368" cy="17515714"/>
          </a:xfrm>
          <a:custGeom>
            <a:avLst/>
            <a:gdLst/>
            <a:ahLst/>
            <a:cxnLst/>
            <a:rect r="r" b="b" t="t" l="l"/>
            <a:pathLst>
              <a:path h="17515714" w="12392368">
                <a:moveTo>
                  <a:pt x="0" y="0"/>
                </a:moveTo>
                <a:lnTo>
                  <a:pt x="12392368" y="0"/>
                </a:lnTo>
                <a:lnTo>
                  <a:pt x="12392368" y="17515715"/>
                </a:lnTo>
                <a:lnTo>
                  <a:pt x="0" y="175157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502281" y="-2194187"/>
            <a:ext cx="3801741" cy="3801741"/>
          </a:xfrm>
          <a:custGeom>
            <a:avLst/>
            <a:gdLst/>
            <a:ahLst/>
            <a:cxnLst/>
            <a:rect r="r" b="b" t="t" l="l"/>
            <a:pathLst>
              <a:path h="3801741" w="3801741">
                <a:moveTo>
                  <a:pt x="0" y="0"/>
                </a:moveTo>
                <a:lnTo>
                  <a:pt x="3801741" y="0"/>
                </a:lnTo>
                <a:lnTo>
                  <a:pt x="3801741" y="3801741"/>
                </a:lnTo>
                <a:lnTo>
                  <a:pt x="0" y="3801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0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029282" y="-1682048"/>
            <a:ext cx="2839586" cy="283958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57200" cap="sq">
              <a:gradFill>
                <a:gsLst>
                  <a:gs pos="0">
                    <a:srgbClr val="5C0D0E">
                      <a:alpha val="100000"/>
                    </a:srgbClr>
                  </a:gs>
                  <a:gs pos="100000">
                    <a:srgbClr val="C8282B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7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90709" y="412516"/>
            <a:ext cx="14165045" cy="1896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82"/>
              </a:lnSpc>
            </a:pPr>
            <a:r>
              <a:rPr lang="en-US" sz="6680" b="true">
                <a:solidFill>
                  <a:srgbClr val="A6040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Definition of effective communication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296770">
            <a:off x="12209015" y="4432694"/>
            <a:ext cx="12392368" cy="17515714"/>
          </a:xfrm>
          <a:custGeom>
            <a:avLst/>
            <a:gdLst/>
            <a:ahLst/>
            <a:cxnLst/>
            <a:rect r="r" b="b" t="t" l="l"/>
            <a:pathLst>
              <a:path h="17515714" w="12392368">
                <a:moveTo>
                  <a:pt x="0" y="0"/>
                </a:moveTo>
                <a:lnTo>
                  <a:pt x="12392368" y="0"/>
                </a:lnTo>
                <a:lnTo>
                  <a:pt x="12392368" y="17515715"/>
                </a:lnTo>
                <a:lnTo>
                  <a:pt x="0" y="175157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502281" y="-2194187"/>
            <a:ext cx="3801741" cy="3801741"/>
          </a:xfrm>
          <a:custGeom>
            <a:avLst/>
            <a:gdLst/>
            <a:ahLst/>
            <a:cxnLst/>
            <a:rect r="r" b="b" t="t" l="l"/>
            <a:pathLst>
              <a:path h="3801741" w="3801741">
                <a:moveTo>
                  <a:pt x="0" y="0"/>
                </a:moveTo>
                <a:lnTo>
                  <a:pt x="3801741" y="0"/>
                </a:lnTo>
                <a:lnTo>
                  <a:pt x="3801741" y="3801741"/>
                </a:lnTo>
                <a:lnTo>
                  <a:pt x="0" y="3801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0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029282" y="-1682048"/>
            <a:ext cx="2839586" cy="283958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57200" cap="sq">
              <a:gradFill>
                <a:gsLst>
                  <a:gs pos="0">
                    <a:srgbClr val="5C0D0E">
                      <a:alpha val="100000"/>
                    </a:srgbClr>
                  </a:gs>
                  <a:gs pos="100000">
                    <a:srgbClr val="C8282B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7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42509" r="-10103" b="-5323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26575" y="-233762"/>
            <a:ext cx="8326108" cy="10536614"/>
            <a:chOff x="0" y="0"/>
            <a:chExt cx="971165" cy="122900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71165" cy="1229001"/>
            </a:xfrm>
            <a:custGeom>
              <a:avLst/>
              <a:gdLst/>
              <a:ahLst/>
              <a:cxnLst/>
              <a:rect r="r" b="b" t="t" l="l"/>
              <a:pathLst>
                <a:path h="1229001" w="971165">
                  <a:moveTo>
                    <a:pt x="0" y="0"/>
                  </a:moveTo>
                  <a:lnTo>
                    <a:pt x="971165" y="0"/>
                  </a:lnTo>
                  <a:lnTo>
                    <a:pt x="971165" y="1229001"/>
                  </a:lnTo>
                  <a:lnTo>
                    <a:pt x="0" y="1229001"/>
                  </a:lnTo>
                  <a:close/>
                </a:path>
              </a:pathLst>
            </a:custGeom>
            <a:blipFill>
              <a:blip r:embed="rId3"/>
              <a:stretch>
                <a:fillRect l="-45743" t="0" r="-43843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8855654" y="-976387"/>
            <a:ext cx="3127490" cy="4689752"/>
            <a:chOff x="0" y="0"/>
            <a:chExt cx="902997" cy="13540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02997" cy="1354067"/>
            </a:xfrm>
            <a:custGeom>
              <a:avLst/>
              <a:gdLst/>
              <a:ahLst/>
              <a:cxnLst/>
              <a:rect r="r" b="b" t="t" l="l"/>
              <a:pathLst>
                <a:path h="1354067" w="902997">
                  <a:moveTo>
                    <a:pt x="0" y="0"/>
                  </a:moveTo>
                  <a:lnTo>
                    <a:pt x="902997" y="0"/>
                  </a:lnTo>
                  <a:lnTo>
                    <a:pt x="902997" y="1354067"/>
                  </a:lnTo>
                  <a:lnTo>
                    <a:pt x="0" y="1354067"/>
                  </a:lnTo>
                  <a:close/>
                </a:path>
              </a:pathLst>
            </a:custGeom>
            <a:gradFill rotWithShape="true">
              <a:gsLst>
                <a:gs pos="0">
                  <a:srgbClr val="F1F1F1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902997" cy="14016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7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188475" y="488143"/>
            <a:ext cx="4201154" cy="10062557"/>
            <a:chOff x="0" y="0"/>
            <a:chExt cx="1212995" cy="290535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12995" cy="2905352"/>
            </a:xfrm>
            <a:custGeom>
              <a:avLst/>
              <a:gdLst/>
              <a:ahLst/>
              <a:cxnLst/>
              <a:rect r="r" b="b" t="t" l="l"/>
              <a:pathLst>
                <a:path h="2905352" w="1212995">
                  <a:moveTo>
                    <a:pt x="0" y="0"/>
                  </a:moveTo>
                  <a:lnTo>
                    <a:pt x="1212995" y="0"/>
                  </a:lnTo>
                  <a:lnTo>
                    <a:pt x="1212995" y="2905352"/>
                  </a:lnTo>
                  <a:lnTo>
                    <a:pt x="0" y="2905352"/>
                  </a:lnTo>
                  <a:close/>
                </a:path>
              </a:pathLst>
            </a:custGeom>
            <a:gradFill rotWithShape="true">
              <a:gsLst>
                <a:gs pos="0">
                  <a:srgbClr val="FAFAFA">
                    <a:alpha val="100000"/>
                  </a:srgbClr>
                </a:gs>
                <a:gs pos="50000">
                  <a:srgbClr val="FAFAF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212995" cy="2952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7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1422795">
            <a:off x="7890987" y="-2437281"/>
            <a:ext cx="8184314" cy="13828720"/>
          </a:xfrm>
          <a:custGeom>
            <a:avLst/>
            <a:gdLst/>
            <a:ahLst/>
            <a:cxnLst/>
            <a:rect r="r" b="b" t="t" l="l"/>
            <a:pathLst>
              <a:path h="13828720" w="8184314">
                <a:moveTo>
                  <a:pt x="0" y="0"/>
                </a:moveTo>
                <a:lnTo>
                  <a:pt x="8184314" y="0"/>
                </a:lnTo>
                <a:lnTo>
                  <a:pt x="8184314" y="13828720"/>
                </a:lnTo>
                <a:lnTo>
                  <a:pt x="0" y="1382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2" t="0" r="-30484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104952" y="9363271"/>
            <a:ext cx="2559649" cy="2028521"/>
          </a:xfrm>
          <a:custGeom>
            <a:avLst/>
            <a:gdLst/>
            <a:ahLst/>
            <a:cxnLst/>
            <a:rect r="r" b="b" t="t" l="l"/>
            <a:pathLst>
              <a:path h="2028521" w="2559649">
                <a:moveTo>
                  <a:pt x="0" y="0"/>
                </a:moveTo>
                <a:lnTo>
                  <a:pt x="2559648" y="0"/>
                </a:lnTo>
                <a:lnTo>
                  <a:pt x="2559648" y="2028522"/>
                </a:lnTo>
                <a:lnTo>
                  <a:pt x="0" y="20285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55403" y="2106714"/>
            <a:ext cx="7574516" cy="3036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16"/>
              </a:lnSpc>
            </a:pPr>
            <a:r>
              <a:rPr lang="en-US" sz="10941" b="true">
                <a:solidFill>
                  <a:srgbClr val="A6040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THANK YOU SO MUCH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916207" y="-1537068"/>
            <a:ext cx="2839586" cy="283958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57200" cap="sq">
              <a:gradFill>
                <a:gsLst>
                  <a:gs pos="0">
                    <a:srgbClr val="5C0D0E">
                      <a:alpha val="100000"/>
                    </a:srgbClr>
                  </a:gs>
                  <a:gs pos="100000">
                    <a:srgbClr val="C8282B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7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697179" y="7607410"/>
            <a:ext cx="3314743" cy="3314743"/>
          </a:xfrm>
          <a:custGeom>
            <a:avLst/>
            <a:gdLst/>
            <a:ahLst/>
            <a:cxnLst/>
            <a:rect r="r" b="b" t="t" l="l"/>
            <a:pathLst>
              <a:path h="3314743" w="3314743">
                <a:moveTo>
                  <a:pt x="0" y="0"/>
                </a:moveTo>
                <a:lnTo>
                  <a:pt x="3314742" y="0"/>
                </a:lnTo>
                <a:lnTo>
                  <a:pt x="3314742" y="3314742"/>
                </a:lnTo>
                <a:lnTo>
                  <a:pt x="0" y="33147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DAHECa5LANM</dc:identifier>
  <dcterms:modified xsi:type="dcterms:W3CDTF">2011-08-01T06:04:30Z</dcterms:modified>
  <cp:revision>1</cp:revision>
  <dc:title>https://congresocomplices.com/</dc:title>
</cp:coreProperties>
</file>